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3"/>
  </p:notesMasterIdLst>
  <p:handoutMasterIdLst>
    <p:handoutMasterId r:id="rId14"/>
  </p:handoutMasterIdLst>
  <p:sldIdLst>
    <p:sldId id="256" r:id="rId4"/>
    <p:sldId id="296" r:id="rId5"/>
    <p:sldId id="260" r:id="rId6"/>
    <p:sldId id="289" r:id="rId7"/>
    <p:sldId id="282" r:id="rId8"/>
    <p:sldId id="290" r:id="rId9"/>
    <p:sldId id="283" r:id="rId10"/>
    <p:sldId id="291" r:id="rId11"/>
    <p:sldId id="284" r:id="rId12"/>
  </p:sldIdLst>
  <p:sldSz cx="12192000" cy="6858000"/>
  <p:notesSz cx="6858000" cy="9144000"/>
  <p:defaultTextStyle>
    <a:defPPr rtl="0"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2838BEF-8BB2-4498-84A7-C5851F593DF1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7" autoAdjust="0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/>
    </p:cSldViewPr>
  </p:slideViewPr>
  <p:outlineViewPr>
    <p:cViewPr>
      <p:scale>
        <a:sx n="33" d="100"/>
        <a:sy n="33" d="100"/>
      </p:scale>
      <p:origin x="0" y="-119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91" d="100"/>
          <a:sy n="91" d="100"/>
        </p:scale>
        <p:origin x="373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578F34-7308-4916-9B09-8B0C2A9EF722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2024/10/6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5" name="投影片編號預留位置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rPr>
              <a:t>‹#›</a:t>
            </a:fld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E85108F1-99EE-41F5-B1BE-9C1526847D06}" type="datetime1">
              <a:rPr lang="zh-TW" altLang="en-US" smtClean="0"/>
              <a:pPr/>
              <a:t>2024/10/6</a:t>
            </a:fld>
            <a:endParaRPr lang="en-US" altLang="zh-TW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endParaRPr lang="zh-TW" altLang="en-US" noProof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02818732-FA64-4F57-8EE6-57AA70E1F1E0}" type="slidenum">
              <a:rPr lang="en-US" altLang="zh-TW" noProof="0" smtClean="0"/>
              <a:pPr/>
              <a:t>‹#›</a:t>
            </a:fld>
            <a:endParaRPr lang="en-US" altLang="zh-TW" noProof="0"/>
          </a:p>
        </p:txBody>
      </p:sp>
    </p:spTree>
    <p:extLst>
      <p:ext uri="{BB962C8B-B14F-4D97-AF65-F5344CB8AC3E}">
        <p14:creationId xmlns:p14="http://schemas.microsoft.com/office/powerpoint/2010/main" val="353630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Microsoft JhengHei UI" panose="020B0604030504040204" pitchFamily="34" charset="-120"/>
        <a:cs typeface="+mn-cs"/>
        <a:sym typeface="Microsoft JhengHei UI" panose="020B0604030504040204" pitchFamily="34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829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7271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6043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8968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872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2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818732-FA64-4F57-8EE6-57AA70E1F1E0}" type="slidenum">
              <a:rPr lang="en-US" altLang="zh-TW" smtClean="0"/>
              <a:pPr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068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84058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3163899"/>
            <a:ext cx="4860000" cy="1800000"/>
          </a:xfrm>
          <a:solidFill>
            <a:schemeClr val="bg1"/>
          </a:solidFill>
          <a:ln>
            <a:noFill/>
          </a:ln>
        </p:spPr>
        <p:txBody>
          <a:bodyPr lIns="180000" tIns="72000" rIns="180000" bIns="72000" rtlCol="0" anchor="ctr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封面</a:t>
            </a:r>
            <a:r>
              <a:rPr lang="zh-TW" altLang="en-US"/>
              <a:t>標題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4000" y="5119698"/>
            <a:ext cx="4860000" cy="836602"/>
          </a:xfrm>
          <a:solidFill>
            <a:schemeClr val="bg1"/>
          </a:solidFill>
        </p:spPr>
        <p:txBody>
          <a:bodyPr lIns="180000" tIns="72000" rIns="180000" bIns="72000" rtlCol="0" anchor="ctr"/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114E411-DCD8-47C4-8385-C03FBB18B180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BF3746-E60B-4321-998E-07F04440CEAC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9" name="投影片編號預留位置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1423F09E-5021-4E1D-A4A8-174F779F2749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1790100" y="2701131"/>
            <a:ext cx="3546675" cy="2828138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預留位置 3">
            <a:extLst>
              <a:ext uri="{FF2B5EF4-FFF2-40B4-BE49-F238E27FC236}">
                <a16:creationId xmlns:a16="http://schemas.microsoft.com/office/drawing/2014/main" id="{F7C3D0F0-8880-4132-9B6F-33B2D7437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58100" y="2701131"/>
            <a:ext cx="3546675" cy="2828138"/>
          </a:xfrm>
        </p:spPr>
        <p:txBody>
          <a:bodyPr rtlCol="0"/>
          <a:lstStyle>
            <a:lvl1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buClr>
                <a:schemeClr val="accent1">
                  <a:lumMod val="50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文字版面配置區 3">
            <a:extLst>
              <a:ext uri="{FF2B5EF4-FFF2-40B4-BE49-F238E27FC236}">
                <a16:creationId xmlns:a16="http://schemas.microsoft.com/office/drawing/2014/main" id="{9CBDEF46-1F51-42D2-A43C-36A28ECB340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3554451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9CA11096-D31C-4BD0-AFF9-7575C5E8E5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353851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4" name="圖片版面配置區 3">
            <a:extLst>
              <a:ext uri="{FF2B5EF4-FFF2-40B4-BE49-F238E27FC236}">
                <a16:creationId xmlns:a16="http://schemas.microsoft.com/office/drawing/2014/main" id="{6438B210-DE07-4BDD-BDB3-2A3DF619BED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59785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  <p:sp>
        <p:nvSpPr>
          <p:cNvPr id="12" name="圖片版面配置區 3">
            <a:extLst>
              <a:ext uri="{FF2B5EF4-FFF2-40B4-BE49-F238E27FC236}">
                <a16:creationId xmlns:a16="http://schemas.microsoft.com/office/drawing/2014/main" id="{FAD6E0EA-E35F-4E2B-869F-7A912C4CB62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722468" y="1722438"/>
            <a:ext cx="735013" cy="735012"/>
          </a:xfrm>
        </p:spPr>
        <p:txBody>
          <a:bodyPr rtlCol="0" anchor="ctr"/>
          <a:lstStyle>
            <a:lvl1pPr marL="0" indent="0" algn="ctr">
              <a:buNone/>
              <a:defRPr sz="1100" i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2728516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字版面配置區 3">
            <a:extLst>
              <a:ext uri="{FF2B5EF4-FFF2-40B4-BE49-F238E27FC236}">
                <a16:creationId xmlns:a16="http://schemas.microsoft.com/office/drawing/2014/main" id="{72C502DE-CADD-4CC1-972E-20071995502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節標題</a:t>
            </a:r>
          </a:p>
        </p:txBody>
      </p:sp>
      <p:sp>
        <p:nvSpPr>
          <p:cNvPr id="14" name="文字版面配置區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921084" y="1949641"/>
            <a:ext cx="3635083" cy="3635083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dirty="0"/>
              <a:t>節標題</a:t>
            </a:r>
          </a:p>
        </p:txBody>
      </p:sp>
      <p:sp>
        <p:nvSpPr>
          <p:cNvPr id="15" name="文字版面配置區 9">
            <a:extLst>
              <a:ext uri="{FF2B5EF4-FFF2-40B4-BE49-F238E27FC236}">
                <a16:creationId xmlns:a16="http://schemas.microsoft.com/office/drawing/2014/main" id="{8F1CA0D5-06FF-4D1F-B534-1DFFCB23EA7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 dirty="0"/>
              <a:t>節標題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AF8E62C6-0CCA-4909-AE69-A32ED6AC06BE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16" name="文字版面配置區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7" name="文字版面配置區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8" name="文字版面配置區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9" name="內容版面配置區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節描述</a:t>
            </a:r>
          </a:p>
        </p:txBody>
      </p:sp>
      <p:sp>
        <p:nvSpPr>
          <p:cNvPr id="20" name="文字版面配置區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節描述</a:t>
            </a:r>
          </a:p>
        </p:txBody>
      </p:sp>
      <p:sp>
        <p:nvSpPr>
          <p:cNvPr id="21" name="文字版面配置區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節描述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47CF562-A700-49C4-A50C-2A49B19BC7BF}"/>
              </a:ext>
            </a:extLst>
          </p:cNvPr>
          <p:cNvSpPr txBox="1">
            <a:spLocks/>
          </p:cNvSpPr>
          <p:nvPr userDrawn="1"/>
        </p:nvSpPr>
        <p:spPr>
          <a:xfrm>
            <a:off x="4921084" y="2993698"/>
            <a:ext cx="317688" cy="1544221"/>
          </a:xfrm>
          <a:custGeom>
            <a:avLst/>
            <a:gdLst>
              <a:gd name="connsiteX0" fmla="*/ 173971 w 317688"/>
              <a:gd name="connsiteY0" fmla="*/ 0 h 1544221"/>
              <a:gd name="connsiteX1" fmla="*/ 219948 w 317688"/>
              <a:gd name="connsiteY1" fmla="*/ 125619 h 1544221"/>
              <a:gd name="connsiteX2" fmla="*/ 317688 w 317688"/>
              <a:gd name="connsiteY2" fmla="*/ 772110 h 1544221"/>
              <a:gd name="connsiteX3" fmla="*/ 219948 w 317688"/>
              <a:gd name="connsiteY3" fmla="*/ 1418601 h 1544221"/>
              <a:gd name="connsiteX4" fmla="*/ 173971 w 317688"/>
              <a:gd name="connsiteY4" fmla="*/ 1544221 h 1544221"/>
              <a:gd name="connsiteX5" fmla="*/ 142832 w 317688"/>
              <a:gd name="connsiteY5" fmla="*/ 1479580 h 1544221"/>
              <a:gd name="connsiteX6" fmla="*/ 0 w 317688"/>
              <a:gd name="connsiteY6" fmla="*/ 772110 h 1544221"/>
              <a:gd name="connsiteX7" fmla="*/ 142832 w 317688"/>
              <a:gd name="connsiteY7" fmla="*/ 64641 h 1544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8" h="1544221">
                <a:moveTo>
                  <a:pt x="173971" y="0"/>
                </a:moveTo>
                <a:lnTo>
                  <a:pt x="219948" y="125619"/>
                </a:lnTo>
                <a:cubicBezTo>
                  <a:pt x="283469" y="329846"/>
                  <a:pt x="317688" y="546982"/>
                  <a:pt x="317688" y="772110"/>
                </a:cubicBezTo>
                <a:cubicBezTo>
                  <a:pt x="317688" y="997239"/>
                  <a:pt x="283469" y="1214375"/>
                  <a:pt x="219948" y="1418601"/>
                </a:cubicBezTo>
                <a:lnTo>
                  <a:pt x="173971" y="1544221"/>
                </a:lnTo>
                <a:lnTo>
                  <a:pt x="142832" y="1479580"/>
                </a:lnTo>
                <a:cubicBezTo>
                  <a:pt x="50859" y="1262132"/>
                  <a:pt x="0" y="1023060"/>
                  <a:pt x="0" y="772110"/>
                </a:cubicBezTo>
                <a:cubicBezTo>
                  <a:pt x="0" y="521160"/>
                  <a:pt x="50859" y="282088"/>
                  <a:pt x="142832" y="64641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4DA0E5-4933-41D4-8C7B-70093A9DB34D}"/>
              </a:ext>
            </a:extLst>
          </p:cNvPr>
          <p:cNvSpPr txBox="1">
            <a:spLocks/>
          </p:cNvSpPr>
          <p:nvPr userDrawn="1"/>
        </p:nvSpPr>
        <p:spPr>
          <a:xfrm>
            <a:off x="8238481" y="3054203"/>
            <a:ext cx="317687" cy="1423210"/>
          </a:xfrm>
          <a:custGeom>
            <a:avLst/>
            <a:gdLst>
              <a:gd name="connsiteX0" fmla="*/ 172863 w 317687"/>
              <a:gd name="connsiteY0" fmla="*/ 0 h 1423210"/>
              <a:gd name="connsiteX1" fmla="*/ 174856 w 317687"/>
              <a:gd name="connsiteY1" fmla="*/ 4136 h 1423210"/>
              <a:gd name="connsiteX2" fmla="*/ 317687 w 317687"/>
              <a:gd name="connsiteY2" fmla="*/ 711605 h 1423210"/>
              <a:gd name="connsiteX3" fmla="*/ 174856 w 317687"/>
              <a:gd name="connsiteY3" fmla="*/ 1419075 h 1423210"/>
              <a:gd name="connsiteX4" fmla="*/ 172864 w 317687"/>
              <a:gd name="connsiteY4" fmla="*/ 1423210 h 1423210"/>
              <a:gd name="connsiteX5" fmla="*/ 122602 w 317687"/>
              <a:gd name="connsiteY5" fmla="*/ 1318873 h 1423210"/>
              <a:gd name="connsiteX6" fmla="*/ 0 w 317687"/>
              <a:gd name="connsiteY6" fmla="*/ 711604 h 1423210"/>
              <a:gd name="connsiteX7" fmla="*/ 122602 w 317687"/>
              <a:gd name="connsiteY7" fmla="*/ 104335 h 142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687" h="1423210">
                <a:moveTo>
                  <a:pt x="172863" y="0"/>
                </a:moveTo>
                <a:lnTo>
                  <a:pt x="174856" y="4136"/>
                </a:lnTo>
                <a:cubicBezTo>
                  <a:pt x="266828" y="221583"/>
                  <a:pt x="317687" y="460655"/>
                  <a:pt x="317687" y="711605"/>
                </a:cubicBezTo>
                <a:cubicBezTo>
                  <a:pt x="317687" y="962555"/>
                  <a:pt x="266828" y="1201627"/>
                  <a:pt x="174856" y="1419075"/>
                </a:cubicBezTo>
                <a:lnTo>
                  <a:pt x="172864" y="1423210"/>
                </a:lnTo>
                <a:lnTo>
                  <a:pt x="122602" y="1318873"/>
                </a:lnTo>
                <a:cubicBezTo>
                  <a:pt x="43656" y="1132223"/>
                  <a:pt x="0" y="927012"/>
                  <a:pt x="0" y="711604"/>
                </a:cubicBezTo>
                <a:cubicBezTo>
                  <a:pt x="0" y="496197"/>
                  <a:pt x="43656" y="290985"/>
                  <a:pt x="122602" y="104335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</p:spPr>
        <p:txBody>
          <a:bodyPr vert="horz" wrap="square" lIns="0" tIns="0" rIns="0" bIns="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lang="en-ZA" sz="18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575143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號：左-右 2">
            <a:extLst>
              <a:ext uri="{FF2B5EF4-FFF2-40B4-BE49-F238E27FC236}">
                <a16:creationId xmlns:a16="http://schemas.microsoft.com/office/drawing/2014/main" id="{CFAEDCAA-CDC7-47ED-A380-37E6ACCA8560}"/>
              </a:ext>
            </a:extLst>
          </p:cNvPr>
          <p:cNvSpPr/>
          <p:nvPr userDrawn="1"/>
        </p:nvSpPr>
        <p:spPr>
          <a:xfrm>
            <a:off x="388279" y="3558496"/>
            <a:ext cx="11415443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箭號：左-右 13">
            <a:extLst>
              <a:ext uri="{FF2B5EF4-FFF2-40B4-BE49-F238E27FC236}">
                <a16:creationId xmlns:a16="http://schemas.microsoft.com/office/drawing/2014/main" id="{F9300B0F-E539-42E5-B7E4-21E21637BA8D}"/>
              </a:ext>
            </a:extLst>
          </p:cNvPr>
          <p:cNvSpPr/>
          <p:nvPr userDrawn="1"/>
        </p:nvSpPr>
        <p:spPr>
          <a:xfrm rot="5400000">
            <a:off x="3772822" y="3576211"/>
            <a:ext cx="4652357" cy="97190"/>
          </a:xfrm>
          <a:prstGeom prst="leftRightArrow">
            <a:avLst>
              <a:gd name="adj1" fmla="val 100000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0" name="文字版面配置區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四分色方塊標題</a:t>
            </a:r>
          </a:p>
        </p:txBody>
      </p:sp>
      <p:sp>
        <p:nvSpPr>
          <p:cNvPr id="11" name="文字版面配置區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四分色方塊標題</a:t>
            </a:r>
          </a:p>
        </p:txBody>
      </p:sp>
      <p:sp>
        <p:nvSpPr>
          <p:cNvPr id="12" name="文字版面配置區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四分色方塊標題</a:t>
            </a:r>
          </a:p>
        </p:txBody>
      </p:sp>
      <p:sp>
        <p:nvSpPr>
          <p:cNvPr id="13" name="文字版面配置區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四分色方塊標題</a:t>
            </a:r>
          </a:p>
        </p:txBody>
      </p:sp>
    </p:spTree>
    <p:extLst>
      <p:ext uri="{BB962C8B-B14F-4D97-AF65-F5344CB8AC3E}">
        <p14:creationId xmlns:p14="http://schemas.microsoft.com/office/powerpoint/2010/main" val="4311506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3103194D-3DB5-46F8-9ACE-B2B142B87BE9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94569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3569837A-DE3B-4C2A-B811-BCC93B8681F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614397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A914D45E-73D5-4807-A6F8-1A996A31F7F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434225" y="2673626"/>
            <a:ext cx="2975206" cy="3269974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buClr>
                <a:schemeClr val="tx1">
                  <a:lumMod val="75000"/>
                  <a:lumOff val="25000"/>
                </a:schemeClr>
              </a:buCl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20206252-95E9-4C8F-8EB4-26F27AC6FB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94569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節 </a:t>
            </a:r>
            <a:r>
              <a:rPr lang="en-US" altLang="zh-TW"/>
              <a:t>1 </a:t>
            </a:r>
            <a:r>
              <a:rPr lang="zh-TW" altLang="en-US"/>
              <a:t>標題</a:t>
            </a:r>
            <a:endParaRPr lang="zh-TW" altLang="en-US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256C163-60A0-49AC-9FEA-A56ACF30FA33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4397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節 </a:t>
            </a:r>
            <a:r>
              <a:rPr lang="en-US" altLang="zh-TW"/>
              <a:t>2 </a:t>
            </a:r>
            <a:r>
              <a:rPr lang="zh-TW" altLang="en-US"/>
              <a:t>標題</a:t>
            </a:r>
            <a:endParaRPr lang="zh-TW" altLang="en-US" dirty="0"/>
          </a:p>
        </p:txBody>
      </p:sp>
      <p:sp>
        <p:nvSpPr>
          <p:cNvPr id="13" name="內容版面配置區 2">
            <a:extLst>
              <a:ext uri="{FF2B5EF4-FFF2-40B4-BE49-F238E27FC236}">
                <a16:creationId xmlns:a16="http://schemas.microsoft.com/office/drawing/2014/main" id="{FAF68729-4DB7-4514-BF22-9950FB3ECC3E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434225" y="1728000"/>
            <a:ext cx="2975206" cy="720000"/>
          </a:xfrm>
          <a:noFill/>
          <a:ln w="28575">
            <a:noFill/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accent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節 </a:t>
            </a:r>
            <a:r>
              <a:rPr lang="en-US" altLang="zh-TW"/>
              <a:t>3 </a:t>
            </a:r>
            <a:r>
              <a:rPr lang="zh-TW" altLang="en-US"/>
              <a:t>標題</a:t>
            </a:r>
            <a:endParaRPr lang="zh-TW" altLang="en-US" dirty="0"/>
          </a:p>
        </p:txBody>
      </p:sp>
      <p:sp>
        <p:nvSpPr>
          <p:cNvPr id="14" name="矩形 6">
            <a:extLst>
              <a:ext uri="{FF2B5EF4-FFF2-40B4-BE49-F238E27FC236}">
                <a16:creationId xmlns:a16="http://schemas.microsoft.com/office/drawing/2014/main" id="{567F4AE9-9C59-4A3C-9E27-EFC9EE499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568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5" name="矩形 6">
            <a:extLst>
              <a:ext uri="{FF2B5EF4-FFF2-40B4-BE49-F238E27FC236}">
                <a16:creationId xmlns:a16="http://schemas.microsoft.com/office/drawing/2014/main" id="{3DA09F5A-AF46-4646-A84F-35C1002AF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794568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6" name="矩形 6">
            <a:extLst>
              <a:ext uri="{FF2B5EF4-FFF2-40B4-BE49-F238E27FC236}">
                <a16:creationId xmlns:a16="http://schemas.microsoft.com/office/drawing/2014/main" id="{36D8447C-AA9F-491F-8EE4-A151146D1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08396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7" name="矩形 6">
            <a:extLst>
              <a:ext uri="{FF2B5EF4-FFF2-40B4-BE49-F238E27FC236}">
                <a16:creationId xmlns:a16="http://schemas.microsoft.com/office/drawing/2014/main" id="{826B47AC-1601-4AA8-BEB3-930A9A37FC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4608396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EFC9E01C-1D66-47F5-B8D1-BF604162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34225" y="2344813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9" name="矩形 6">
            <a:extLst>
              <a:ext uri="{FF2B5EF4-FFF2-40B4-BE49-F238E27FC236}">
                <a16:creationId xmlns:a16="http://schemas.microsoft.com/office/drawing/2014/main" id="{9F5FC000-6DCF-4A02-B144-CC77E752D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8434225" y="1656000"/>
            <a:ext cx="2975207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pic>
        <p:nvPicPr>
          <p:cNvPr id="20" name="圖形 19" descr="向右箭號">
            <a:extLst>
              <a:ext uri="{FF2B5EF4-FFF2-40B4-BE49-F238E27FC236}">
                <a16:creationId xmlns:a16="http://schemas.microsoft.com/office/drawing/2014/main" id="{74A090BA-639F-4C16-9838-60A32BE3A1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4081865" y="3932250"/>
            <a:ext cx="220441" cy="376363"/>
          </a:xfrm>
          <a:prstGeom prst="rect">
            <a:avLst/>
          </a:prstGeom>
        </p:spPr>
      </p:pic>
      <p:pic>
        <p:nvPicPr>
          <p:cNvPr id="21" name="圖形 20" descr="向右箭號">
            <a:extLst>
              <a:ext uri="{FF2B5EF4-FFF2-40B4-BE49-F238E27FC236}">
                <a16:creationId xmlns:a16="http://schemas.microsoft.com/office/drawing/2014/main" id="{DF58D762-A719-4FC3-BF9E-7B858F0D916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7901693" y="3932250"/>
            <a:ext cx="220441" cy="37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3494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9" name="文字版面配置區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64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年份</a:t>
            </a:r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980666" y="4173151"/>
            <a:ext cx="608493" cy="201776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年份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19" name="文字版面配置區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0" name="文字版面配置區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1" name="文字版面配置區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2" name="文字版面配置區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3" name="文字版面配置區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4" name="文字版面配置區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5" name="文字版面配置區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6" name="文字版面配置區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7" name="文字版面配置區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8" name="文字版面配置區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29" name="文字版面配置區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0" name="文字版面配置區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1" name="文字版面配置區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2" name="文字版面配置區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3" name="文字版面配置區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4" name="文字版面配置區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724159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en-US" altLang="zh-TW"/>
              <a:t>MM</a:t>
            </a:r>
            <a:endParaRPr lang="zh-TW" altLang="en-US" dirty="0"/>
          </a:p>
        </p:txBody>
      </p:sp>
      <p:sp>
        <p:nvSpPr>
          <p:cNvPr id="35" name="文字版面配置區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影像標題</a:t>
            </a:r>
          </a:p>
        </p:txBody>
      </p:sp>
      <p:sp>
        <p:nvSpPr>
          <p:cNvPr id="36" name="文字版面配置區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月份，年份</a:t>
            </a:r>
          </a:p>
        </p:txBody>
      </p:sp>
      <p:sp>
        <p:nvSpPr>
          <p:cNvPr id="37" name="箭號：右 36">
            <a:extLst>
              <a:ext uri="{FF2B5EF4-FFF2-40B4-BE49-F238E27FC236}">
                <a16:creationId xmlns:a16="http://schemas.microsoft.com/office/drawing/2014/main" id="{A21A7A3E-FAE9-412E-9085-C5396DD58558}"/>
              </a:ext>
            </a:extLst>
          </p:cNvPr>
          <p:cNvSpPr/>
          <p:nvPr userDrawn="1"/>
        </p:nvSpPr>
        <p:spPr>
          <a:xfrm>
            <a:off x="388279" y="4008086"/>
            <a:ext cx="11415443" cy="97190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solidFill>
                <a:schemeClr val="tx1">
                  <a:lumMod val="75000"/>
                  <a:lumOff val="2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10828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8" name="圖片版面配置區 4">
            <a:extLst>
              <a:ext uri="{FF2B5EF4-FFF2-40B4-BE49-F238E27FC236}">
                <a16:creationId xmlns:a16="http://schemas.microsoft.com/office/drawing/2014/main" id="{85FDB45C-8129-42FD-85BB-977F66FEA7E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2915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在這裡插入影像或將影像拖放到這裡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65BC675B-B0CF-41E3-9A61-5C9C818586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5597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姓名</a:t>
            </a:r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B199D9B2-D8DF-4F6F-9076-9976C85EA4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91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簡歷</a:t>
            </a:r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F83D3F97-C129-418E-B4E5-2791968790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5597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2" name="圖片版面配置區 4">
            <a:extLst>
              <a:ext uri="{FF2B5EF4-FFF2-40B4-BE49-F238E27FC236}">
                <a16:creationId xmlns:a16="http://schemas.microsoft.com/office/drawing/2014/main" id="{559091DF-E0B7-4867-B43C-3B02311C64A1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523213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在這裡插入影像或將影像拖放到這裡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B89D4389-4870-4BAE-B233-955685FCBC6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61985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姓名</a:t>
            </a:r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27F961F7-987F-4B95-AC48-08F4331BE90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18930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簡歷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586A8311-6FEF-4231-B5DD-80FA52F5272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61985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6" name="圖片版面配置區 4">
            <a:extLst>
              <a:ext uri="{FF2B5EF4-FFF2-40B4-BE49-F238E27FC236}">
                <a16:creationId xmlns:a16="http://schemas.microsoft.com/office/drawing/2014/main" id="{A6A8345C-014C-4AD2-8529-29D0E8EECAB5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533512" y="2319681"/>
            <a:ext cx="1352367" cy="1352367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在這裡插入影像或將影像拖放到這裡</a:t>
            </a:r>
          </a:p>
        </p:txBody>
      </p:sp>
      <p:sp>
        <p:nvSpPr>
          <p:cNvPr id="17" name="文字版面配置區 8">
            <a:extLst>
              <a:ext uri="{FF2B5EF4-FFF2-40B4-BE49-F238E27FC236}">
                <a16:creationId xmlns:a16="http://schemas.microsoft.com/office/drawing/2014/main" id="{4C771BB0-7999-4A45-A6BB-56C98E978E8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068000" y="2319681"/>
            <a:ext cx="1703313" cy="701538"/>
          </a:xfrm>
        </p:spPr>
        <p:txBody>
          <a:bodyPr rtlCol="0" anchor="t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姓名</a:t>
            </a:r>
          </a:p>
        </p:txBody>
      </p:sp>
      <p:sp>
        <p:nvSpPr>
          <p:cNvPr id="18" name="文字版面配置區 10">
            <a:extLst>
              <a:ext uri="{FF2B5EF4-FFF2-40B4-BE49-F238E27FC236}">
                <a16:creationId xmlns:a16="http://schemas.microsoft.com/office/drawing/2014/main" id="{9FC27C2C-A218-4626-9D04-ECC36D852E8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524945" y="3800064"/>
            <a:ext cx="3246368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簡歷</a:t>
            </a:r>
          </a:p>
        </p:txBody>
      </p:sp>
      <p:sp>
        <p:nvSpPr>
          <p:cNvPr id="19" name="文字版面配置區 8">
            <a:extLst>
              <a:ext uri="{FF2B5EF4-FFF2-40B4-BE49-F238E27FC236}">
                <a16:creationId xmlns:a16="http://schemas.microsoft.com/office/drawing/2014/main" id="{15F0F321-195A-45FE-9F4E-2DE6EFF480E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068000" y="3055171"/>
            <a:ext cx="1703313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20" name="矩形 6">
            <a:extLst>
              <a:ext uri="{FF2B5EF4-FFF2-40B4-BE49-F238E27FC236}">
                <a16:creationId xmlns:a16="http://schemas.microsoft.com/office/drawing/2014/main" id="{A31AFB6F-80F0-4E69-8E48-7431E3898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55970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1" name="矩形 6">
            <a:extLst>
              <a:ext uri="{FF2B5EF4-FFF2-40B4-BE49-F238E27FC236}">
                <a16:creationId xmlns:a16="http://schemas.microsoft.com/office/drawing/2014/main" id="{115CE1DD-8B35-4422-9BB1-DB18FB6B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61985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2" name="矩形 6">
            <a:extLst>
              <a:ext uri="{FF2B5EF4-FFF2-40B4-BE49-F238E27FC236}">
                <a16:creationId xmlns:a16="http://schemas.microsoft.com/office/drawing/2014/main" id="{C174B088-E2BB-4A47-A4CE-403CAE014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67999" y="3514426"/>
            <a:ext cx="1703313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386425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8" name="文字版面配置區 8">
            <a:extLst>
              <a:ext uri="{FF2B5EF4-FFF2-40B4-BE49-F238E27FC236}">
                <a16:creationId xmlns:a16="http://schemas.microsoft.com/office/drawing/2014/main" id="{6B292F32-22A3-4DBC-93C9-F66C5F87D4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9" name="文字版面配置區 10">
            <a:extLst>
              <a:ext uri="{FF2B5EF4-FFF2-40B4-BE49-F238E27FC236}">
                <a16:creationId xmlns:a16="http://schemas.microsoft.com/office/drawing/2014/main" id="{2AE8CF21-3DA6-45E6-9CB4-F48688C3B74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0" name="文字版面配置區 8">
            <a:extLst>
              <a:ext uri="{FF2B5EF4-FFF2-40B4-BE49-F238E27FC236}">
                <a16:creationId xmlns:a16="http://schemas.microsoft.com/office/drawing/2014/main" id="{3FBB809B-C7A4-40BB-A5F6-0692C7B3E7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822DE8D-141C-4FC8-8690-DC699987557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2" name="文字版面配置區 8">
            <a:extLst>
              <a:ext uri="{FF2B5EF4-FFF2-40B4-BE49-F238E27FC236}">
                <a16:creationId xmlns:a16="http://schemas.microsoft.com/office/drawing/2014/main" id="{8BFF2A50-B1BC-445F-AAF4-5EF044B5B21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13" name="文字版面配置區 10">
            <a:extLst>
              <a:ext uri="{FF2B5EF4-FFF2-40B4-BE49-F238E27FC236}">
                <a16:creationId xmlns:a16="http://schemas.microsoft.com/office/drawing/2014/main" id="{50ED32C1-427F-4852-93EF-04246DAB6E0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4" name="文字版面配置區 8">
            <a:extLst>
              <a:ext uri="{FF2B5EF4-FFF2-40B4-BE49-F238E27FC236}">
                <a16:creationId xmlns:a16="http://schemas.microsoft.com/office/drawing/2014/main" id="{4B8DDBCF-B9FF-412C-BB0A-F20DF81F3CC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15" name="文字版面配置區 10">
            <a:extLst>
              <a:ext uri="{FF2B5EF4-FFF2-40B4-BE49-F238E27FC236}">
                <a16:creationId xmlns:a16="http://schemas.microsoft.com/office/drawing/2014/main" id="{E5554625-705D-43C2-BB3F-07E4FB3A885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6" name="文字版面配置區 8">
            <a:extLst>
              <a:ext uri="{FF2B5EF4-FFF2-40B4-BE49-F238E27FC236}">
                <a16:creationId xmlns:a16="http://schemas.microsoft.com/office/drawing/2014/main" id="{695A6D51-51C5-4128-9C65-70256D07FEB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17" name="文字版面配置區 10">
            <a:extLst>
              <a:ext uri="{FF2B5EF4-FFF2-40B4-BE49-F238E27FC236}">
                <a16:creationId xmlns:a16="http://schemas.microsoft.com/office/drawing/2014/main" id="{94020390-663C-426B-A32A-7DD435D354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18" name="圖片版面配置區 15">
            <a:extLst>
              <a:ext uri="{FF2B5EF4-FFF2-40B4-BE49-F238E27FC236}">
                <a16:creationId xmlns:a16="http://schemas.microsoft.com/office/drawing/2014/main" id="{A5BFEA69-91F2-4BAB-BC3E-F4494C809953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4D9A8C49-F2A0-4F67-A4E0-B5FBBE0A8DFD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622E18C4-0DBF-4C58-A1B6-1E6A1D521733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1" name="圖片版面配置區 15">
            <a:extLst>
              <a:ext uri="{FF2B5EF4-FFF2-40B4-BE49-F238E27FC236}">
                <a16:creationId xmlns:a16="http://schemas.microsoft.com/office/drawing/2014/main" id="{0F58001D-98C8-4213-9315-4990EFFEFD8E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圖片版面配置區 15">
            <a:extLst>
              <a:ext uri="{FF2B5EF4-FFF2-40B4-BE49-F238E27FC236}">
                <a16:creationId xmlns:a16="http://schemas.microsoft.com/office/drawing/2014/main" id="{940802B1-FF22-4F45-8475-AB393E6CF883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3" name="文字版面配置區 8">
            <a:extLst>
              <a:ext uri="{FF2B5EF4-FFF2-40B4-BE49-F238E27FC236}">
                <a16:creationId xmlns:a16="http://schemas.microsoft.com/office/drawing/2014/main" id="{5C2D6443-41AF-4535-B6F7-4BB6BE08976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63155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全名</a:t>
            </a:r>
          </a:p>
        </p:txBody>
      </p:sp>
      <p:sp>
        <p:nvSpPr>
          <p:cNvPr id="24" name="文字版面配置區 10">
            <a:extLst>
              <a:ext uri="{FF2B5EF4-FFF2-40B4-BE49-F238E27FC236}">
                <a16:creationId xmlns:a16="http://schemas.microsoft.com/office/drawing/2014/main" id="{A671736E-3711-4DA1-AF16-23EEC87C86C8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4797591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職稱</a:t>
            </a:r>
          </a:p>
        </p:txBody>
      </p:sp>
      <p:sp>
        <p:nvSpPr>
          <p:cNvPr id="25" name="圖片版面配置區 15">
            <a:extLst>
              <a:ext uri="{FF2B5EF4-FFF2-40B4-BE49-F238E27FC236}">
                <a16:creationId xmlns:a16="http://schemas.microsoft.com/office/drawing/2014/main" id="{1FED522C-94B3-41E3-A83A-E03843DE7551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06129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預留位置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0" rIns="540000" rtlCol="0" anchor="ctr"/>
          <a:lstStyle>
            <a:lvl1pPr marL="0" indent="0" algn="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封面</a:t>
            </a:r>
            <a:r>
              <a:rPr lang="zh-TW" altLang="en-US"/>
              <a:t>標題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7606" y="557849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6" name="圖片版面配置區 5">
            <a:extLst>
              <a:ext uri="{FF2B5EF4-FFF2-40B4-BE49-F238E27FC236}">
                <a16:creationId xmlns:a16="http://schemas.microsoft.com/office/drawing/2014/main" id="{63EB74F7-DC44-48B1-8EF5-BD557540B41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7606" y="764518"/>
            <a:ext cx="3932788" cy="244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1454445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7" name="頁尾版面配置區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8" name="投影片編號預留位置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7" name="文字版面配置區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sp>
        <p:nvSpPr>
          <p:cNvPr id="4" name="內容預留位置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0" name="頁尾版面配置區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11" name="投影片編號預留位置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8" name="文字版面配置區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/>
              <a:t>編輯母片文字樣式</a:t>
            </a: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0A0FADEC-BFBD-4A6E-B51C-B0DFD4C80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01944" y="2185851"/>
            <a:ext cx="0" cy="262730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5">
            <a:extLst>
              <a:ext uri="{FF2B5EF4-FFF2-40B4-BE49-F238E27FC236}">
                <a16:creationId xmlns:a16="http://schemas.microsoft.com/office/drawing/2014/main" id="{9C2BB107-6CD7-47EE-9C59-5345A7F63B0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80D91F-8335-4C39-A703-5F4EE36875C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6" name="投影片編號預留位置 5">
            <a:extLst>
              <a:ext uri="{FF2B5EF4-FFF2-40B4-BE49-F238E27FC236}">
                <a16:creationId xmlns:a16="http://schemas.microsoft.com/office/drawing/2014/main" id="{ADB88685-006A-43C3-A850-F409CF02FC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98C95A7-836C-4CD7-8EB0-6C95903F0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圖片版面配置區 10">
            <a:extLst>
              <a:ext uri="{FF2B5EF4-FFF2-40B4-BE49-F238E27FC236}">
                <a16:creationId xmlns:a16="http://schemas.microsoft.com/office/drawing/2014/main" id="{6F821722-FE34-4DE9-9836-565D865C155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778800"/>
          </a:xfrm>
          <a:solidFill>
            <a:schemeClr val="bg1">
              <a:lumMod val="95000"/>
            </a:schemeClr>
          </a:solidFill>
        </p:spPr>
        <p:txBody>
          <a:bodyPr tIns="1116000" rIns="0" rtlCol="0" anchor="t"/>
          <a:lstStyle>
            <a:lvl1pPr marL="0" indent="0" algn="ctr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D909C6-0E9A-451D-91FD-B891A0C803D7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1A9BD7F-717A-4177-BAD1-D798AE60FFD0}"/>
              </a:ext>
            </a:extLst>
          </p:cNvPr>
          <p:cNvSpPr/>
          <p:nvPr userDrawn="1"/>
        </p:nvSpPr>
        <p:spPr>
          <a:xfrm>
            <a:off x="0" y="6780458"/>
            <a:ext cx="12204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" y="144000"/>
            <a:ext cx="4860000" cy="6480000"/>
          </a:xfrm>
          <a:solidFill>
            <a:schemeClr val="bg1"/>
          </a:solidFill>
          <a:ln>
            <a:noFill/>
          </a:ln>
        </p:spPr>
        <p:txBody>
          <a:bodyPr lIns="432000" tIns="72000" rIns="288000" bIns="2448000" rtlCol="0" anchor="b"/>
          <a:lstStyle>
            <a:lvl1pPr algn="l"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感謝您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38224" y="4504149"/>
            <a:ext cx="3349381" cy="252000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全名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BFF1D51-2F23-4712-A1F0-725B32B9F42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8224" y="4908147"/>
            <a:ext cx="3349381" cy="252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電話</a:t>
            </a:r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3BDABCD1-5D5B-40B2-8066-B5C93CEEC10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8631" y="5312145"/>
            <a:ext cx="3349381" cy="252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電子郵件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38902124-F995-42DE-9ABC-A567011989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6094" y="5715370"/>
            <a:ext cx="3350644" cy="252413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網站</a:t>
            </a:r>
          </a:p>
        </p:txBody>
      </p:sp>
    </p:spTree>
    <p:extLst>
      <p:ext uri="{BB962C8B-B14F-4D97-AF65-F5344CB8AC3E}">
        <p14:creationId xmlns:p14="http://schemas.microsoft.com/office/powerpoint/2010/main" val="310474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圖片版面配置區 10">
            <a:extLst>
              <a:ext uri="{FF2B5EF4-FFF2-40B4-BE49-F238E27FC236}">
                <a16:creationId xmlns:a16="http://schemas.microsoft.com/office/drawing/2014/main" id="{171E5E3D-6A1C-49BA-9E11-FC053AD818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01345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/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分隔線投影片標題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8" name="圖片版面配置區 5">
            <a:extLst>
              <a:ext uri="{FF2B5EF4-FFF2-40B4-BE49-F238E27FC236}">
                <a16:creationId xmlns:a16="http://schemas.microsoft.com/office/drawing/2014/main" id="{22A84B62-AFF6-45B7-8ACB-FE91AB69BF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652806" y="764519"/>
            <a:ext cx="3932788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</p:spTree>
    <p:extLst>
      <p:ext uri="{BB962C8B-B14F-4D97-AF65-F5344CB8AC3E}">
        <p14:creationId xmlns:p14="http://schemas.microsoft.com/office/powerpoint/2010/main" val="364896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A54DF6A-4172-4D5F-A3ED-02BB36DE79DA}"/>
              </a:ext>
            </a:extLst>
          </p:cNvPr>
          <p:cNvSpPr/>
          <p:nvPr userDrawn="1"/>
        </p:nvSpPr>
        <p:spPr>
          <a:xfrm>
            <a:off x="0" y="0"/>
            <a:ext cx="12192000" cy="60134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ea typeface="Microsoft JhengHei UI" panose="020B0604030504040204" pitchFamily="34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89200" y="163897"/>
            <a:ext cx="4860000" cy="5724000"/>
          </a:xfrm>
          <a:solidFill>
            <a:schemeClr val="bg1"/>
          </a:solidFill>
          <a:ln>
            <a:noFill/>
          </a:ln>
        </p:spPr>
        <p:txBody>
          <a:bodyPr lIns="432000" tIns="72000" rIns="288000" bIns="1404000" rtlCol="0" anchor="b"/>
          <a:lstStyle>
            <a:lvl1pPr algn="l">
              <a:defRPr sz="5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zh-TW" altLang="en-US" dirty="0"/>
              <a:t>按一下以編輯標題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52806" y="4837186"/>
            <a:ext cx="3932788" cy="750814"/>
          </a:xfrm>
          <a:noFill/>
        </p:spPr>
        <p:txBody>
          <a:bodyPr lIns="0" tIns="0" rIns="0" bIns="0" rtlCol="0" anchor="t"/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dirty="0"/>
              <a:t>按一下以編輯母片副標題樣式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E6A6BE3-DFA9-4797-868F-D23E7118FA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id="{827C91B9-2B28-435F-8A65-9FB91CE2F7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zh-TW" altLang="en-US"/>
              <a:t>新增頁尾</a:t>
            </a:r>
          </a:p>
        </p:txBody>
      </p:sp>
      <p:sp>
        <p:nvSpPr>
          <p:cNvPr id="12" name="圖片版面配置區 5">
            <a:extLst>
              <a:ext uri="{FF2B5EF4-FFF2-40B4-BE49-F238E27FC236}">
                <a16:creationId xmlns:a16="http://schemas.microsoft.com/office/drawing/2014/main" id="{3B9EDE4C-506D-4501-A8C1-766F17FB5C0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652806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  <p:sp>
        <p:nvSpPr>
          <p:cNvPr id="13" name="圖片版面配置區 5">
            <a:extLst>
              <a:ext uri="{FF2B5EF4-FFF2-40B4-BE49-F238E27FC236}">
                <a16:creationId xmlns:a16="http://schemas.microsoft.com/office/drawing/2014/main" id="{2A359302-DDE8-41C2-8232-50B1223BEA2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713594" y="764519"/>
            <a:ext cx="1872000" cy="187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zh-TW" altLang="en-US"/>
              <a:t>按一下圖示以新增圖片</a:t>
            </a:r>
          </a:p>
        </p:txBody>
      </p:sp>
      <p:sp>
        <p:nvSpPr>
          <p:cNvPr id="16" name="文字版面配置區 15">
            <a:extLst>
              <a:ext uri="{FF2B5EF4-FFF2-40B4-BE49-F238E27FC236}">
                <a16:creationId xmlns:a16="http://schemas.microsoft.com/office/drawing/2014/main" id="{B975D864-7312-481A-A5DD-E3B6C5B41BD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800" y="3327399"/>
            <a:ext cx="6350000" cy="2560498"/>
          </a:xfrm>
        </p:spPr>
        <p:txBody>
          <a:bodyPr rtlCol="0"/>
          <a:lstStyle/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52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5" name="文字版面配置區 8">
            <a:extLst>
              <a:ext uri="{FF2B5EF4-FFF2-40B4-BE49-F238E27FC236}">
                <a16:creationId xmlns:a16="http://schemas.microsoft.com/office/drawing/2014/main" id="{31898370-0247-41A8-AF7A-6DD67D2AED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8" name="文字版面配置區 10">
            <a:extLst>
              <a:ext uri="{FF2B5EF4-FFF2-40B4-BE49-F238E27FC236}">
                <a16:creationId xmlns:a16="http://schemas.microsoft.com/office/drawing/2014/main" id="{697E4DC3-72E4-4678-9EB9-18EF75AE1A5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4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5</a:t>
            </a:r>
            <a:endParaRPr lang="zh-TW" altLang="en-US" dirty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7" name="圖片版面配置區 15">
            <a:extLst>
              <a:ext uri="{FF2B5EF4-FFF2-40B4-BE49-F238E27FC236}">
                <a16:creationId xmlns:a16="http://schemas.microsoft.com/office/drawing/2014/main" id="{9DE1E570-14DE-42F6-9DDD-49752C3ACA3B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838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18" name="圖片版面配置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1" name="圖片版面配置區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文字版面配置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sp>
        <p:nvSpPr>
          <p:cNvPr id="23" name="矩形 6">
            <a:extLst>
              <a:ext uri="{FF2B5EF4-FFF2-40B4-BE49-F238E27FC236}">
                <a16:creationId xmlns:a16="http://schemas.microsoft.com/office/drawing/2014/main" id="{644FE3AF-A04D-4D49-BDFD-FAF66D921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EAC46016-1B95-4163-8EAA-252BE4B86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5" name="矩形 6">
            <a:extLst>
              <a:ext uri="{FF2B5EF4-FFF2-40B4-BE49-F238E27FC236}">
                <a16:creationId xmlns:a16="http://schemas.microsoft.com/office/drawing/2014/main" id="{EC09029D-7190-452C-92D6-6B055D055C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38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6" name="矩形 6">
            <a:extLst>
              <a:ext uri="{FF2B5EF4-FFF2-40B4-BE49-F238E27FC236}">
                <a16:creationId xmlns:a16="http://schemas.microsoft.com/office/drawing/2014/main" id="{78798274-03F6-4FD0-93AB-82A31D0A2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438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7" name="矩形 6">
            <a:extLst>
              <a:ext uri="{FF2B5EF4-FFF2-40B4-BE49-F238E27FC236}">
                <a16:creationId xmlns:a16="http://schemas.microsoft.com/office/drawing/2014/main" id="{1E3DDEC1-3507-486F-8CCF-7F1E9EB81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832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圖片版面配置區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5" name="文字版面配置區 8">
            <a:extLst>
              <a:ext uri="{FF2B5EF4-FFF2-40B4-BE49-F238E27FC236}">
                <a16:creationId xmlns:a16="http://schemas.microsoft.com/office/drawing/2014/main" id="{B95692FA-0FC8-4EBA-8C23-6F85A921DB4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6" name="文字版面配置區 10">
            <a:extLst>
              <a:ext uri="{FF2B5EF4-FFF2-40B4-BE49-F238E27FC236}">
                <a16:creationId xmlns:a16="http://schemas.microsoft.com/office/drawing/2014/main" id="{BFA4D6B2-D388-4538-A77C-689D93EDB69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1" name="圖片版面配置區 15">
            <a:extLst>
              <a:ext uri="{FF2B5EF4-FFF2-40B4-BE49-F238E27FC236}">
                <a16:creationId xmlns:a16="http://schemas.microsoft.com/office/drawing/2014/main" id="{5B90C43A-E202-44D5-87CB-BD25DE6EF544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100440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文字版面配置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矩形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24" name="矩形 6">
            <a:extLst>
              <a:ext uri="{FF2B5EF4-FFF2-40B4-BE49-F238E27FC236}">
                <a16:creationId xmlns:a16="http://schemas.microsoft.com/office/drawing/2014/main" id="{3E24480B-1EA1-4618-A14A-DFF8FA263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780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043B620A-4118-4E00-9D79-5BD4C87DC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395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9" name="矩形 6">
            <a:extLst>
              <a:ext uri="{FF2B5EF4-FFF2-40B4-BE49-F238E27FC236}">
                <a16:creationId xmlns:a16="http://schemas.microsoft.com/office/drawing/2014/main" id="{612097E6-9559-4AEF-968E-6C2F89163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69900" y="3629494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68649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圖片版面配置區 10">
            <a:extLst>
              <a:ext uri="{FF2B5EF4-FFF2-40B4-BE49-F238E27FC236}">
                <a16:creationId xmlns:a16="http://schemas.microsoft.com/office/drawing/2014/main" id="{42B3D5D2-87D3-49A6-9FA2-5D21A6486F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3999" y="143998"/>
            <a:ext cx="4680001" cy="6480000"/>
          </a:xfrm>
          <a:solidFill>
            <a:schemeClr val="bg1">
              <a:lumMod val="95000"/>
            </a:schemeClr>
          </a:solidFill>
        </p:spPr>
        <p:txBody>
          <a:bodyPr lIns="576000" tIns="0" rIns="36000" bIns="0" rtlCol="0" anchor="ctr"/>
          <a:lstStyle>
            <a:lvl1pPr marL="0" indent="0" algn="l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插入或拖放相片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900" y="432000"/>
            <a:ext cx="66601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502388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02388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899313" y="2233079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899313" y="2721591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30008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526933" y="2233079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文字版面配置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1499" y="1008000"/>
            <a:ext cx="6659814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0A98AF6-5DA1-4AA4-9068-753B7B67CCD9}"/>
              </a:ext>
            </a:extLst>
          </p:cNvPr>
          <p:cNvGrpSpPr/>
          <p:nvPr userDrawn="1"/>
        </p:nvGrpSpPr>
        <p:grpSpPr>
          <a:xfrm>
            <a:off x="323999" y="323998"/>
            <a:ext cx="4320000" cy="6120000"/>
            <a:chOff x="180000" y="180000"/>
            <a:chExt cx="4330700" cy="6292683"/>
          </a:xfrm>
        </p:grpSpPr>
        <p:sp>
          <p:nvSpPr>
            <p:cNvPr id="26" name="矩形 6">
              <a:extLst>
                <a:ext uri="{FF2B5EF4-FFF2-40B4-BE49-F238E27FC236}">
                  <a16:creationId xmlns:a16="http://schemas.microsoft.com/office/drawing/2014/main" id="{610C6BE2-3871-4E51-920D-2E1F13FA22D4}"/>
                </a:ext>
              </a:extLst>
            </p:cNvPr>
            <p:cNvSpPr/>
            <p:nvPr/>
          </p:nvSpPr>
          <p:spPr>
            <a:xfrm>
              <a:off x="180000" y="6290249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27" name="矩形 6">
              <a:extLst>
                <a:ext uri="{FF2B5EF4-FFF2-40B4-BE49-F238E27FC236}">
                  <a16:creationId xmlns:a16="http://schemas.microsoft.com/office/drawing/2014/main" id="{409F8537-0917-49A4-B9A1-0B68ED60DF2C}"/>
                </a:ext>
              </a:extLst>
            </p:cNvPr>
            <p:cNvSpPr/>
            <p:nvPr/>
          </p:nvSpPr>
          <p:spPr>
            <a:xfrm flipV="1">
              <a:off x="180000" y="180000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33" name="文字版面配置區 8">
            <a:extLst>
              <a:ext uri="{FF2B5EF4-FFF2-40B4-BE49-F238E27FC236}">
                <a16:creationId xmlns:a16="http://schemas.microsoft.com/office/drawing/2014/main" id="{88A88076-4208-4A97-A015-3DFBFCC94A7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502388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1</a:t>
            </a:r>
            <a:endParaRPr lang="zh-TW" altLang="en-US" dirty="0"/>
          </a:p>
        </p:txBody>
      </p:sp>
      <p:sp>
        <p:nvSpPr>
          <p:cNvPr id="34" name="文字版面配置區 10">
            <a:extLst>
              <a:ext uri="{FF2B5EF4-FFF2-40B4-BE49-F238E27FC236}">
                <a16:creationId xmlns:a16="http://schemas.microsoft.com/office/drawing/2014/main" id="{C0468E64-5403-40FE-84BE-184FCF30EA3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502388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35" name="文字版面配置區 8">
            <a:extLst>
              <a:ext uri="{FF2B5EF4-FFF2-40B4-BE49-F238E27FC236}">
                <a16:creationId xmlns:a16="http://schemas.microsoft.com/office/drawing/2014/main" id="{D0CF6241-B0D3-4D20-B605-DD302BA1D6C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899313" y="3859797"/>
            <a:ext cx="1872000" cy="360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36" name="文字版面配置區 10">
            <a:extLst>
              <a:ext uri="{FF2B5EF4-FFF2-40B4-BE49-F238E27FC236}">
                <a16:creationId xmlns:a16="http://schemas.microsoft.com/office/drawing/2014/main" id="{711DB09A-A42D-4902-AF3E-5D0DC168C285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99313" y="4348309"/>
            <a:ext cx="1872000" cy="36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37" name="圖片版面配置區 15">
            <a:extLst>
              <a:ext uri="{FF2B5EF4-FFF2-40B4-BE49-F238E27FC236}">
                <a16:creationId xmlns:a16="http://schemas.microsoft.com/office/drawing/2014/main" id="{E96186ED-3118-47CD-987B-87DECE43F025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5130008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38" name="圖片版面配置區 15">
            <a:extLst>
              <a:ext uri="{FF2B5EF4-FFF2-40B4-BE49-F238E27FC236}">
                <a16:creationId xmlns:a16="http://schemas.microsoft.com/office/drawing/2014/main" id="{BF2BC07A-75E7-4434-B71D-F48A7ADA8048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526933" y="3859797"/>
            <a:ext cx="1219835" cy="1219835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4" name="矩形 6">
            <a:extLst>
              <a:ext uri="{FF2B5EF4-FFF2-40B4-BE49-F238E27FC236}">
                <a16:creationId xmlns:a16="http://schemas.microsoft.com/office/drawing/2014/main" id="{CEDEC4EC-1B7D-4C30-9BDC-ED714BC0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8" name="矩形 6">
            <a:extLst>
              <a:ext uri="{FF2B5EF4-FFF2-40B4-BE49-F238E27FC236}">
                <a16:creationId xmlns:a16="http://schemas.microsoft.com/office/drawing/2014/main" id="{61B31970-0B46-450B-916F-74D6DEF9B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3311998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9" name="矩形 6">
            <a:extLst>
              <a:ext uri="{FF2B5EF4-FFF2-40B4-BE49-F238E27FC236}">
                <a16:creationId xmlns:a16="http://schemas.microsoft.com/office/drawing/2014/main" id="{950320AF-7644-49E1-9D16-7054771391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02388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30" name="矩形 6">
            <a:extLst>
              <a:ext uri="{FF2B5EF4-FFF2-40B4-BE49-F238E27FC236}">
                <a16:creationId xmlns:a16="http://schemas.microsoft.com/office/drawing/2014/main" id="{D36D919E-E710-495F-8E8C-3A987E502C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17313" y="4935521"/>
            <a:ext cx="1836000" cy="144000"/>
          </a:xfrm>
          <a:custGeom>
            <a:avLst/>
            <a:gdLst>
              <a:gd name="connsiteX0" fmla="*/ 0 w 4330700"/>
              <a:gd name="connsiteY0" fmla="*/ 0 h 588834"/>
              <a:gd name="connsiteX1" fmla="*/ 4330700 w 4330700"/>
              <a:gd name="connsiteY1" fmla="*/ 0 h 588834"/>
              <a:gd name="connsiteX2" fmla="*/ 4330700 w 4330700"/>
              <a:gd name="connsiteY2" fmla="*/ 588834 h 588834"/>
              <a:gd name="connsiteX3" fmla="*/ 0 w 4330700"/>
              <a:gd name="connsiteY3" fmla="*/ 588834 h 588834"/>
              <a:gd name="connsiteX4" fmla="*/ 0 w 4330700"/>
              <a:gd name="connsiteY4" fmla="*/ 0 h 588834"/>
              <a:gd name="connsiteX0" fmla="*/ 4330700 w 4422140"/>
              <a:gd name="connsiteY0" fmla="*/ 0 h 588834"/>
              <a:gd name="connsiteX1" fmla="*/ 4330700 w 4422140"/>
              <a:gd name="connsiteY1" fmla="*/ 588834 h 588834"/>
              <a:gd name="connsiteX2" fmla="*/ 0 w 4422140"/>
              <a:gd name="connsiteY2" fmla="*/ 588834 h 588834"/>
              <a:gd name="connsiteX3" fmla="*/ 0 w 4422140"/>
              <a:gd name="connsiteY3" fmla="*/ 0 h 588834"/>
              <a:gd name="connsiteX4" fmla="*/ 4422140 w 4422140"/>
              <a:gd name="connsiteY4" fmla="*/ 91440 h 588834"/>
              <a:gd name="connsiteX0" fmla="*/ 4330700 w 4330700"/>
              <a:gd name="connsiteY0" fmla="*/ 0 h 588834"/>
              <a:gd name="connsiteX1" fmla="*/ 4330700 w 4330700"/>
              <a:gd name="connsiteY1" fmla="*/ 588834 h 588834"/>
              <a:gd name="connsiteX2" fmla="*/ 0 w 4330700"/>
              <a:gd name="connsiteY2" fmla="*/ 588834 h 588834"/>
              <a:gd name="connsiteX3" fmla="*/ 0 w 4330700"/>
              <a:gd name="connsiteY3" fmla="*/ 0 h 588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30700" h="588834">
                <a:moveTo>
                  <a:pt x="4330700" y="0"/>
                </a:moveTo>
                <a:lnTo>
                  <a:pt x="4330700" y="588834"/>
                </a:lnTo>
                <a:lnTo>
                  <a:pt x="0" y="588834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80651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A4BB9D81-6871-4A9D-BF45-2D079E8030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3465" y="812097"/>
            <a:ext cx="11528535" cy="5645385"/>
          </a:xfrm>
          <a:prstGeom prst="rect">
            <a:avLst/>
          </a:prstGeom>
        </p:spPr>
      </p:pic>
      <p:sp>
        <p:nvSpPr>
          <p:cNvPr id="8" name="圖片版面配置區 10">
            <a:extLst>
              <a:ext uri="{FF2B5EF4-FFF2-40B4-BE49-F238E27FC236}">
                <a16:creationId xmlns:a16="http://schemas.microsoft.com/office/drawing/2014/main" id="{D7C80831-068A-4F76-B718-3D893A2E5B2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25540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在這裡插入螢幕設計或將螢幕設計拖放到這裡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370" y="3955774"/>
            <a:ext cx="3978665" cy="1976617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5pPr>
          </a:lstStyle>
          <a:p>
            <a:pPr lvl="0" rtl="0"/>
            <a:r>
              <a:rPr lang="zh-TW" altLang="en-US"/>
              <a:t>編輯母片文字樣式</a:t>
            </a:r>
          </a:p>
          <a:p>
            <a:pPr lvl="1" rtl="0"/>
            <a:r>
              <a:rPr lang="zh-TW" altLang="en-US"/>
              <a:t>第二層</a:t>
            </a:r>
          </a:p>
          <a:p>
            <a:pPr lvl="2" rtl="0"/>
            <a:r>
              <a:rPr lang="zh-TW" altLang="en-US"/>
              <a:t>第三層</a:t>
            </a:r>
          </a:p>
          <a:p>
            <a:pPr lvl="3" rtl="0"/>
            <a:r>
              <a:rPr lang="zh-TW" altLang="en-US"/>
              <a:t>第四層</a:t>
            </a:r>
          </a:p>
          <a:p>
            <a:pPr lvl="4" rtl="0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A5F0423-B6EE-42FD-9306-5E965142C6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BCE01B6-FB5C-471B-B95B-DB3DC8A0E4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9" name="標題 8">
            <a:extLst>
              <a:ext uri="{FF2B5EF4-FFF2-40B4-BE49-F238E27FC236}">
                <a16:creationId xmlns:a16="http://schemas.microsoft.com/office/drawing/2014/main" id="{5CA0D6D2-4DA0-4AEE-95C1-E8BDD05153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71035" cy="432000"/>
          </a:xfrm>
        </p:spPr>
        <p:txBody>
          <a:bodyPr rtlCol="0" anchor="t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dirty="0"/>
              <a:t>按一下以編輯標題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6E450DC-177B-4710-8122-B192B58AB34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3863" y="2563813"/>
            <a:ext cx="3979862" cy="1212850"/>
          </a:xfrm>
        </p:spPr>
        <p:txBody>
          <a:bodyPr rtlCol="0" anchor="b"/>
          <a:lstStyle>
            <a:lvl1pPr marL="0" indent="0">
              <a:buNone/>
              <a:defRPr sz="28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>
                <a:latin typeface="+mj-lt"/>
              </a:defRPr>
            </a:lvl2pPr>
            <a:lvl3pPr marL="542925" indent="0">
              <a:buNone/>
              <a:defRPr>
                <a:latin typeface="+mj-lt"/>
              </a:defRPr>
            </a:lvl3pPr>
            <a:lvl4pPr marL="809625" indent="0">
              <a:buNone/>
              <a:defRPr>
                <a:latin typeface="+mj-lt"/>
              </a:defRPr>
            </a:lvl4pPr>
            <a:lvl5pPr marL="1076325" indent="0">
              <a:buNone/>
              <a:defRPr>
                <a:latin typeface="+mj-lt"/>
              </a:defRPr>
            </a:lvl5pPr>
          </a:lstStyle>
          <a:p>
            <a:pPr lvl="0" rtl="0"/>
            <a:r>
              <a:rPr lang="zh-TW" altLang="en-US" dirty="0"/>
              <a:t>強調文字</a:t>
            </a:r>
          </a:p>
        </p:txBody>
      </p:sp>
    </p:spTree>
    <p:extLst>
      <p:ext uri="{BB962C8B-B14F-4D97-AF65-F5344CB8AC3E}">
        <p14:creationId xmlns:p14="http://schemas.microsoft.com/office/powerpoint/2010/main" val="4197012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6" name="頁尾預留位置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7" name="投影片編號預留位置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2</a:t>
            </a:r>
            <a:endParaRPr lang="zh-TW" altLang="en-US" dirty="0"/>
          </a:p>
        </p:txBody>
      </p:sp>
      <p:sp>
        <p:nvSpPr>
          <p:cNvPr id="10" name="文字版面配置區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1" name="文字版面配置區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3</a:t>
            </a:r>
            <a:endParaRPr lang="zh-TW" altLang="en-US" dirty="0"/>
          </a:p>
        </p:txBody>
      </p:sp>
      <p:sp>
        <p:nvSpPr>
          <p:cNvPr id="12" name="文字版面配置區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3" name="文字版面配置區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</a:t>
            </a:r>
            <a:r>
              <a:rPr lang="zh-TW" altLang="en-US"/>
              <a:t>符號 </a:t>
            </a:r>
            <a:r>
              <a:rPr lang="en-US" altLang="zh-TW"/>
              <a:t>4</a:t>
            </a:r>
            <a:endParaRPr lang="zh-TW" altLang="en-US" dirty="0"/>
          </a:p>
        </p:txBody>
      </p:sp>
      <p:sp>
        <p:nvSpPr>
          <p:cNvPr id="14" name="文字版面配置區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pPr lvl="0" rtl="0"/>
            <a:r>
              <a:rPr lang="zh-TW" altLang="en-US" dirty="0"/>
              <a:t>項目符號描述</a:t>
            </a:r>
          </a:p>
        </p:txBody>
      </p:sp>
      <p:sp>
        <p:nvSpPr>
          <p:cNvPr id="18" name="圖片版面配置區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30238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19" name="圖片版面配置區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36390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0" name="圖片版面配置區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703950" y="1981486"/>
            <a:ext cx="1476000" cy="147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  <a:sym typeface="Microsoft JhengHei UI" panose="020B0604030504040204" pitchFamily="34" charset="-120"/>
              </a:defRPr>
            </a:lvl1pPr>
          </a:lstStyle>
          <a:p>
            <a:pPr marL="266700" lvl="0" indent="-266700" algn="ctr" rtl="0"/>
            <a:r>
              <a:rPr lang="zh-TW" altLang="en-US"/>
              <a:t>按一下圖示以新增圖片</a:t>
            </a:r>
          </a:p>
        </p:txBody>
      </p:sp>
      <p:sp>
        <p:nvSpPr>
          <p:cNvPr id="22" name="文字版面配置區 5">
            <a:extLst>
              <a:ext uri="{FF2B5EF4-FFF2-40B4-BE49-F238E27FC236}">
                <a16:creationId xmlns:a16="http://schemas.microsoft.com/office/drawing/2014/main" id="{AE3E6576-B268-4232-858E-037F3AFA53D0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zh-TW" altLang="en-US" dirty="0"/>
              <a:t>副標題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DFB96B7-45A3-4381-89C2-4A31A565FF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843850" y="1642400"/>
            <a:ext cx="6516100" cy="2131094"/>
            <a:chOff x="2843850" y="1642400"/>
            <a:chExt cx="1836000" cy="2131094"/>
          </a:xfrm>
        </p:grpSpPr>
        <p:sp>
          <p:nvSpPr>
            <p:cNvPr id="16" name="矩形 6">
              <a:extLst>
                <a:ext uri="{FF2B5EF4-FFF2-40B4-BE49-F238E27FC236}">
                  <a16:creationId xmlns:a16="http://schemas.microsoft.com/office/drawing/2014/main" id="{57C639D3-D14E-4739-A805-8BD1EE3723AB}"/>
                </a:ext>
              </a:extLst>
            </p:cNvPr>
            <p:cNvSpPr/>
            <p:nvPr/>
          </p:nvSpPr>
          <p:spPr>
            <a:xfrm>
              <a:off x="2843850" y="3629494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7" name="矩形 6">
              <a:extLst>
                <a:ext uri="{FF2B5EF4-FFF2-40B4-BE49-F238E27FC236}">
                  <a16:creationId xmlns:a16="http://schemas.microsoft.com/office/drawing/2014/main" id="{3552379E-CA58-42E4-929B-E0CDE195CFB4}"/>
                </a:ext>
              </a:extLst>
            </p:cNvPr>
            <p:cNvSpPr/>
            <p:nvPr/>
          </p:nvSpPr>
          <p:spPr>
            <a:xfrm flipV="1">
              <a:off x="2843850" y="1642400"/>
              <a:ext cx="1836000" cy="144000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970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C4608B7-DD3E-4FE7-99F3-5F9903CF962C}"/>
              </a:ext>
            </a:extLst>
          </p:cNvPr>
          <p:cNvSpPr/>
          <p:nvPr userDrawn="1"/>
        </p:nvSpPr>
        <p:spPr>
          <a:xfrm>
            <a:off x="11408062" y="6126183"/>
            <a:ext cx="540000" cy="540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014CD90-8DA5-4100-A913-BD3783FA44B9}"/>
              </a:ext>
            </a:extLst>
          </p:cNvPr>
          <p:cNvSpPr/>
          <p:nvPr userDrawn="1"/>
        </p:nvSpPr>
        <p:spPr>
          <a:xfrm>
            <a:off x="0" y="6780458"/>
            <a:ext cx="12192000" cy="775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預留位置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4370" y="1272208"/>
            <a:ext cx="11340000" cy="46601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zh-TW" altLang="en-US" dirty="0"/>
              <a:t>編輯母片文字樣式</a:t>
            </a:r>
          </a:p>
          <a:p>
            <a:pPr lvl="1" rtl="0"/>
            <a:r>
              <a:rPr lang="zh-TW" altLang="en-US" dirty="0"/>
              <a:t>第二層</a:t>
            </a:r>
          </a:p>
          <a:p>
            <a:pPr lvl="2" rtl="0"/>
            <a:r>
              <a:rPr lang="zh-TW" altLang="en-US" dirty="0"/>
              <a:t>第三層</a:t>
            </a:r>
          </a:p>
          <a:p>
            <a:pPr lvl="3" rtl="0"/>
            <a:r>
              <a:rPr lang="zh-TW" altLang="en-US" dirty="0"/>
              <a:t>第四層</a:t>
            </a:r>
          </a:p>
          <a:p>
            <a:pPr lvl="4" rtl="0"/>
            <a:r>
              <a:rPr lang="zh-TW" altLang="en-US" dirty="0"/>
              <a:t>第五層</a:t>
            </a:r>
          </a:p>
        </p:txBody>
      </p:sp>
      <p:sp>
        <p:nvSpPr>
          <p:cNvPr id="5" name="頁尾預留位置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89975" y="6487997"/>
            <a:ext cx="4114800" cy="206104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r>
              <a:rPr lang="zh-TW" altLang="en-US"/>
              <a:t>新增頁尾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09431" y="6213621"/>
            <a:ext cx="537262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600" b="1" i="0">
                <a:solidFill>
                  <a:schemeClr val="tx1">
                    <a:lumMod val="50000"/>
                    <a:lumOff val="5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defRPr>
            </a:lvl1pPr>
          </a:lstStyle>
          <a:p>
            <a:fld id="{19B51A1E-902D-48AF-9020-955120F399B6}" type="slidenum">
              <a:rPr lang="en-US" altLang="zh-TW" smtClean="0"/>
              <a:pPr/>
              <a:t>‹#›</a:t>
            </a:fld>
            <a:endParaRPr lang="zh-TW" altLang="en-US"/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227520FF-02C3-4FC8-9DD4-6FD4DAE01FE9}"/>
              </a:ext>
            </a:extLst>
          </p:cNvPr>
          <p:cNvCxnSpPr>
            <a:cxnSpLocks/>
          </p:cNvCxnSpPr>
          <p:nvPr userDrawn="1"/>
        </p:nvCxnSpPr>
        <p:spPr>
          <a:xfrm>
            <a:off x="11408062" y="6780192"/>
            <a:ext cx="54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D948D9BA-F531-48FF-BE31-0248EF5CC454}"/>
              </a:ext>
            </a:extLst>
          </p:cNvPr>
          <p:cNvSpPr/>
          <p:nvPr userDrawn="1"/>
        </p:nvSpPr>
        <p:spPr>
          <a:xfrm>
            <a:off x="0" y="6780458"/>
            <a:ext cx="11232000" cy="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>
              <a:latin typeface="Microsoft JhengHei UI" panose="020B0604030504040204" pitchFamily="34" charset="-120"/>
              <a:ea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637404C-CCC9-46CA-A9D3-525E2E6FC73B}"/>
              </a:ext>
            </a:extLst>
          </p:cNvPr>
          <p:cNvGrpSpPr/>
          <p:nvPr userDrawn="1"/>
        </p:nvGrpSpPr>
        <p:grpSpPr>
          <a:xfrm>
            <a:off x="9874905" y="6130433"/>
            <a:ext cx="1329870" cy="320195"/>
            <a:chOff x="1985170" y="1950690"/>
            <a:chExt cx="2173095" cy="5232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5EB3BD8-4375-44FB-9E9D-0FB76CBA224D}"/>
                </a:ext>
              </a:extLst>
            </p:cNvPr>
            <p:cNvSpPr/>
            <p:nvPr/>
          </p:nvSpPr>
          <p:spPr>
            <a:xfrm>
              <a:off x="1985170" y="1950690"/>
              <a:ext cx="2173095" cy="52322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>
                  <a:lumMod val="95000"/>
                </a:schemeClr>
              </a:solidFill>
            </a:ln>
          </p:spPr>
          <p:txBody>
            <a:bodyPr wrap="none" rtlCol="0" anchor="ctr">
              <a:noAutofit/>
            </a:bodyPr>
            <a:lstStyle/>
            <a:p>
              <a:pPr algn="ctr" rtl="0"/>
              <a:r>
                <a:rPr lang="en-US" altLang="zh-TW" sz="1200" b="1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Contoso</a:t>
              </a:r>
              <a:r>
                <a:rPr lang="zh-TW" altLang="en-US" sz="120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 </a:t>
              </a:r>
              <a:r>
                <a:rPr lang="en-US" altLang="zh-TW" sz="1200" i="1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Ltd</a:t>
              </a:r>
              <a:r>
                <a:rPr lang="en-US" altLang="zh-TW" sz="1200">
                  <a:solidFill>
                    <a:schemeClr val="bg1"/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sym typeface="Microsoft JhengHei UI" panose="020B0604030504040204" pitchFamily="34" charset="-120"/>
                </a:rPr>
                <a:t>.</a:t>
              </a:r>
              <a:endParaRPr lang="zh-TW" altLang="en-US" sz="120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4" name="矩形 6">
              <a:extLst>
                <a:ext uri="{FF2B5EF4-FFF2-40B4-BE49-F238E27FC236}">
                  <a16:creationId xmlns:a16="http://schemas.microsoft.com/office/drawing/2014/main" id="{BCC973EA-C8AF-4B29-93CC-A9F4F15E238E}"/>
                </a:ext>
              </a:extLst>
            </p:cNvPr>
            <p:cNvSpPr/>
            <p:nvPr/>
          </p:nvSpPr>
          <p:spPr>
            <a:xfrm flipV="1">
              <a:off x="2087087" y="2034539"/>
              <a:ext cx="203115" cy="177761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  <a:gd name="connsiteX0" fmla="*/ 4330700 w 4330700"/>
                <a:gd name="connsiteY0" fmla="*/ 588834 h 588834"/>
                <a:gd name="connsiteX1" fmla="*/ 0 w 4330700"/>
                <a:gd name="connsiteY1" fmla="*/ 588834 h 588834"/>
                <a:gd name="connsiteX2" fmla="*/ 0 w 4330700"/>
                <a:gd name="connsiteY2" fmla="*/ 0 h 588834"/>
                <a:gd name="connsiteX0" fmla="*/ 550806 w 550806"/>
                <a:gd name="connsiteY0" fmla="*/ 588834 h 588834"/>
                <a:gd name="connsiteX1" fmla="*/ 0 w 550806"/>
                <a:gd name="connsiteY1" fmla="*/ 588834 h 588834"/>
                <a:gd name="connsiteX2" fmla="*/ 0 w 550806"/>
                <a:gd name="connsiteY2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0806" h="588834">
                  <a:moveTo>
                    <a:pt x="550806" y="588834"/>
                  </a:move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 sz="1100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50" r:id="rId10"/>
    <p:sldLayoutId id="214748365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56" r:id="rId19"/>
    <p:sldLayoutId id="2147483657" r:id="rId20"/>
    <p:sldLayoutId id="2147483653" r:id="rId21"/>
    <p:sldLayoutId id="2147483654" r:id="rId22"/>
    <p:sldLayoutId id="2147483655" r:id="rId23"/>
    <p:sldLayoutId id="2147483674" r:id="rId2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00" baseline="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j-cs"/>
          <a:sym typeface="Microsoft JhengHei UI" panose="020B0604030504040204" pitchFamily="34" charset="-120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Calibri" panose="020F0502020204030204" pitchFamily="34" charset="0"/>
        <a:buChar char="○"/>
        <a:defRPr sz="18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Microsoft JhengHei UI" panose="020B0604030504040204" pitchFamily="34" charset="-120"/>
          <a:ea typeface="Microsoft JhengHei UI" panose="020B0604030504040204" pitchFamily="34" charset="-120"/>
          <a:cs typeface="+mn-cs"/>
          <a:sym typeface="Microsoft JhengHei UI" panose="020B0604030504040204" pitchFamily="34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unsplash.com/photos/green-grass-field-near-white-concrete-building-during-daytime-ZdAq1HdCog4" TargetMode="Externa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版面配置區 18" descr="木製的長通道">
            <a:extLst>
              <a:ext uri="{FF2B5EF4-FFF2-40B4-BE49-F238E27FC236}">
                <a16:creationId xmlns:a16="http://schemas.microsoft.com/office/drawing/2014/main" id="{26BCC204-42D7-4F58-B6DF-AB0501ACD7D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2" name="標題 21">
            <a:extLst>
              <a:ext uri="{FF2B5EF4-FFF2-40B4-BE49-F238E27FC236}">
                <a16:creationId xmlns:a16="http://schemas.microsoft.com/office/drawing/2014/main" id="{BA160141-042F-4099-856C-C1D62E0FF5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TW" b="1" dirty="0"/>
              <a:t>     hw3</a:t>
            </a:r>
            <a:endParaRPr lang="zh-TW" altLang="en-US" b="1" dirty="0">
              <a:latin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grpSp>
        <p:nvGrpSpPr>
          <p:cNvPr id="112" name="群組 111" descr="醒目影像括弧&#10;">
            <a:extLst>
              <a:ext uri="{FF2B5EF4-FFF2-40B4-BE49-F238E27FC236}">
                <a16:creationId xmlns:a16="http://schemas.microsoft.com/office/drawing/2014/main" id="{D624720B-51E1-474D-90C6-CD74ED1DA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44000" y="144000"/>
            <a:ext cx="4860000" cy="6498000"/>
            <a:chOff x="408650" y="404285"/>
            <a:chExt cx="4330700" cy="3164637"/>
          </a:xfrm>
        </p:grpSpPr>
        <p:sp>
          <p:nvSpPr>
            <p:cNvPr id="110" name="矩形 6">
              <a:extLst>
                <a:ext uri="{FF2B5EF4-FFF2-40B4-BE49-F238E27FC236}">
                  <a16:creationId xmlns:a16="http://schemas.microsoft.com/office/drawing/2014/main" id="{E4561AC7-2339-461B-BFF9-BEBEF60974E1}"/>
                </a:ext>
              </a:extLst>
            </p:cNvPr>
            <p:cNvSpPr/>
            <p:nvPr/>
          </p:nvSpPr>
          <p:spPr>
            <a:xfrm>
              <a:off x="408650" y="3386488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  <p:sp>
          <p:nvSpPr>
            <p:cNvPr id="111" name="矩形 6">
              <a:extLst>
                <a:ext uri="{FF2B5EF4-FFF2-40B4-BE49-F238E27FC236}">
                  <a16:creationId xmlns:a16="http://schemas.microsoft.com/office/drawing/2014/main" id="{6FFCCB15-66C7-4E86-BF09-14C5B1569970}"/>
                </a:ext>
              </a:extLst>
            </p:cNvPr>
            <p:cNvSpPr/>
            <p:nvPr/>
          </p:nvSpPr>
          <p:spPr>
            <a:xfrm flipV="1">
              <a:off x="408650" y="404285"/>
              <a:ext cx="4330700" cy="182434"/>
            </a:xfrm>
            <a:custGeom>
              <a:avLst/>
              <a:gdLst>
                <a:gd name="connsiteX0" fmla="*/ 0 w 4330700"/>
                <a:gd name="connsiteY0" fmla="*/ 0 h 588834"/>
                <a:gd name="connsiteX1" fmla="*/ 4330700 w 4330700"/>
                <a:gd name="connsiteY1" fmla="*/ 0 h 588834"/>
                <a:gd name="connsiteX2" fmla="*/ 4330700 w 4330700"/>
                <a:gd name="connsiteY2" fmla="*/ 588834 h 588834"/>
                <a:gd name="connsiteX3" fmla="*/ 0 w 4330700"/>
                <a:gd name="connsiteY3" fmla="*/ 588834 h 588834"/>
                <a:gd name="connsiteX4" fmla="*/ 0 w 4330700"/>
                <a:gd name="connsiteY4" fmla="*/ 0 h 588834"/>
                <a:gd name="connsiteX0" fmla="*/ 4330700 w 4422140"/>
                <a:gd name="connsiteY0" fmla="*/ 0 h 588834"/>
                <a:gd name="connsiteX1" fmla="*/ 4330700 w 4422140"/>
                <a:gd name="connsiteY1" fmla="*/ 588834 h 588834"/>
                <a:gd name="connsiteX2" fmla="*/ 0 w 4422140"/>
                <a:gd name="connsiteY2" fmla="*/ 588834 h 588834"/>
                <a:gd name="connsiteX3" fmla="*/ 0 w 4422140"/>
                <a:gd name="connsiteY3" fmla="*/ 0 h 588834"/>
                <a:gd name="connsiteX4" fmla="*/ 4422140 w 4422140"/>
                <a:gd name="connsiteY4" fmla="*/ 91440 h 588834"/>
                <a:gd name="connsiteX0" fmla="*/ 4330700 w 4330700"/>
                <a:gd name="connsiteY0" fmla="*/ 0 h 588834"/>
                <a:gd name="connsiteX1" fmla="*/ 4330700 w 4330700"/>
                <a:gd name="connsiteY1" fmla="*/ 588834 h 588834"/>
                <a:gd name="connsiteX2" fmla="*/ 0 w 4330700"/>
                <a:gd name="connsiteY2" fmla="*/ 588834 h 588834"/>
                <a:gd name="connsiteX3" fmla="*/ 0 w 4330700"/>
                <a:gd name="connsiteY3" fmla="*/ 0 h 588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588834">
                  <a:moveTo>
                    <a:pt x="4330700" y="0"/>
                  </a:moveTo>
                  <a:lnTo>
                    <a:pt x="4330700" y="588834"/>
                  </a:lnTo>
                  <a:lnTo>
                    <a:pt x="0" y="588834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TW" altLang="en-US">
                <a:latin typeface="Microsoft JhengHei UI" panose="020B0604030504040204" pitchFamily="34" charset="-120"/>
                <a:ea typeface="Microsoft JhengHei UI" panose="020B0604030504040204" pitchFamily="34" charset="-120"/>
                <a:sym typeface="Microsoft JhengHei UI" panose="020B0604030504040204" pitchFamily="34" charset="-120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28222650-6DCD-4B13-9587-CE4C5ED8BE51}"/>
              </a:ext>
            </a:extLst>
          </p:cNvPr>
          <p:cNvSpPr txBox="1"/>
          <p:nvPr/>
        </p:nvSpPr>
        <p:spPr>
          <a:xfrm>
            <a:off x="-76200" y="6928058"/>
            <a:ext cx="4402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我要分享的是我推甄研究所的故事。</a:t>
            </a: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2000" cy="6886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字方塊 7"/>
          <p:cNvSpPr txBox="1"/>
          <p:nvPr/>
        </p:nvSpPr>
        <p:spPr>
          <a:xfrm>
            <a:off x="569167" y="886407"/>
            <a:ext cx="27318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/>
              <a:t>1.</a:t>
            </a:r>
            <a:r>
              <a:rPr lang="zh-TW" altLang="en-US" sz="7200" b="1" dirty="0"/>
              <a:t>目標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660620C-DC88-421E-B332-D33F81E01B0D}"/>
              </a:ext>
            </a:extLst>
          </p:cNvPr>
          <p:cNvSpPr txBox="1"/>
          <p:nvPr/>
        </p:nvSpPr>
        <p:spPr>
          <a:xfrm>
            <a:off x="0" y="6858000"/>
            <a:ext cx="125034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https://unsplash.com/photos/vacant-white-painted-classroom-with-chairs-tables-and-map-on-the-wall-jrRe6er0pY0</a:t>
            </a:r>
          </a:p>
          <a:p>
            <a:r>
              <a:rPr lang="zh-TW" altLang="en-US" dirty="0"/>
              <a:t>講稿</a:t>
            </a:r>
            <a:r>
              <a:rPr lang="en-US" altLang="zh-TW" dirty="0"/>
              <a:t>:</a:t>
            </a:r>
            <a:r>
              <a:rPr lang="zh-TW" altLang="en-US" dirty="0"/>
              <a:t>在我大一和大二的時候，成績在班上並不算突出，當時從來沒想過自己有機會讀研究所。然而，大二下學期，我慢慢找到了自己感興趣的方向，專注在一些更適合我的科目，成績也因此有所提升。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53982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897B9E5E-4CFA-42FE-812A-BD963B640C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729BEDD-9A3E-4CA7-8B88-64277F07CE5B}"/>
              </a:ext>
            </a:extLst>
          </p:cNvPr>
          <p:cNvSpPr txBox="1"/>
          <p:nvPr/>
        </p:nvSpPr>
        <p:spPr>
          <a:xfrm>
            <a:off x="42156" y="6915205"/>
            <a:ext cx="11987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https://unsplash.com/photos/person-holding-pencil-near-laptop-computer-5fNmWej4tAA</a:t>
            </a:r>
          </a:p>
          <a:p>
            <a:r>
              <a:rPr lang="zh-TW" altLang="en-US" dirty="0"/>
              <a:t>那時，我的指導教授看到我的成長，建議我可以考慮嘗試推甄，這讓我第一次有了推甄上研究所的目標。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4A369A1-3850-4196-A995-EC4216E631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389" cy="68580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E1B6709-94D2-440E-9CDE-C4E97603B0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A52A9A5-DF70-4F12-B497-455F9C99EFE5}"/>
              </a:ext>
            </a:extLst>
          </p:cNvPr>
          <p:cNvSpPr txBox="1"/>
          <p:nvPr/>
        </p:nvSpPr>
        <p:spPr>
          <a:xfrm>
            <a:off x="698376" y="608111"/>
            <a:ext cx="27510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</a:rPr>
              <a:t>2.</a:t>
            </a:r>
            <a:r>
              <a:rPr lang="zh-TW" altLang="en-US" sz="7200" b="1" dirty="0">
                <a:solidFill>
                  <a:schemeClr val="bg1"/>
                </a:solidFill>
              </a:rPr>
              <a:t>阻礙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41A7E26-5DAB-4CAC-B2F8-B57B3EA2D500}"/>
              </a:ext>
            </a:extLst>
          </p:cNvPr>
          <p:cNvSpPr txBox="1"/>
          <p:nvPr/>
        </p:nvSpPr>
        <p:spPr>
          <a:xfrm>
            <a:off x="-416201" y="6986133"/>
            <a:ext cx="14727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https://unsplash.com/photos/man-in-gray-long-sleeve-shirt-and-black-pants-sitting-on-white-floor-tiles-gXUEQEtpjMs</a:t>
            </a:r>
          </a:p>
          <a:p>
            <a:r>
              <a:rPr lang="zh-TW" altLang="en-US" dirty="0"/>
              <a:t>然而，這條路上並不平坦。首先，我的學業成績並不是頂尖的，這成為了一個阻礙。加上，許多競爭者都有著更優秀的背景和豐富的研究經驗。</a:t>
            </a:r>
            <a:endParaRPr lang="en-US" altLang="zh-TW" dirty="0"/>
          </a:p>
          <a:p>
            <a:r>
              <a:rPr lang="zh-TW" altLang="en-US" dirty="0"/>
              <a:t>面對這樣的壓力，我一度感到非常焦慮，甚至懷疑自己是否真的有能力達到目標。</a:t>
            </a:r>
          </a:p>
        </p:txBody>
      </p:sp>
    </p:spTree>
    <p:extLst>
      <p:ext uri="{BB962C8B-B14F-4D97-AF65-F5344CB8AC3E}">
        <p14:creationId xmlns:p14="http://schemas.microsoft.com/office/powerpoint/2010/main" val="383173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65D194-85BA-4D50-B47D-062E79220F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61879" y="296225"/>
            <a:ext cx="1073311" cy="678632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br>
              <a:rPr lang="en-US" altLang="zh-TW" sz="3200" dirty="0">
                <a:latin typeface="Microsoft JhengHei UI" panose="020B0604030504040204" pitchFamily="34" charset="-120"/>
                <a:sym typeface="Microsoft JhengHei UI" panose="020B0604030504040204" pitchFamily="34" charset="-120"/>
              </a:rPr>
            </a:br>
            <a:endParaRPr lang="zh-TW" altLang="en-US" noProof="1">
              <a:latin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9882BC-FFC4-4D56-9957-1AE929520ADA}"/>
              </a:ext>
            </a:extLst>
          </p:cNvPr>
          <p:cNvSpPr txBox="1"/>
          <p:nvPr/>
        </p:nvSpPr>
        <p:spPr>
          <a:xfrm>
            <a:off x="-33338" y="6865946"/>
            <a:ext cx="12258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https://unsplash.com/photos/person-reading-book-9uL9h8zaBc0</a:t>
            </a:r>
          </a:p>
          <a:p>
            <a:r>
              <a:rPr lang="zh-TW" altLang="en-US" dirty="0"/>
              <a:t>但是，我不想放棄。為了增強自己的競爭力，我在暑假期間參加了線上課程，考了一些證照，還和教授討論如何寫好備審資料，強調我在大學期間的表現與潛力。我每天都投入大量的時間準備自傳、研究計畫，為了就是要展現出自己的能力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7CB2699F-84A9-4328-AE1A-030DA87239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35BBC09-E5F9-4384-B892-F7E59C3000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EDD2A2DE-0414-4736-820F-94F6E21664E1}"/>
              </a:ext>
            </a:extLst>
          </p:cNvPr>
          <p:cNvSpPr txBox="1"/>
          <p:nvPr/>
        </p:nvSpPr>
        <p:spPr>
          <a:xfrm>
            <a:off x="698376" y="608111"/>
            <a:ext cx="274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/>
              <a:t>3.</a:t>
            </a:r>
            <a:r>
              <a:rPr lang="zh-TW" altLang="en-US" sz="7200" b="1" dirty="0"/>
              <a:t>努力</a:t>
            </a:r>
          </a:p>
        </p:txBody>
      </p:sp>
    </p:spTree>
    <p:extLst>
      <p:ext uri="{BB962C8B-B14F-4D97-AF65-F5344CB8AC3E}">
        <p14:creationId xmlns:p14="http://schemas.microsoft.com/office/powerpoint/2010/main" val="451403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365D194-85BA-4D50-B47D-062E79220FE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61879" y="296225"/>
            <a:ext cx="1073311" cy="678632"/>
          </a:xfrm>
        </p:spPr>
        <p:txBody>
          <a:bodyPr rtlCol="0"/>
          <a:lstStyle/>
          <a:p>
            <a:pPr marL="0" indent="0" rtl="0">
              <a:lnSpc>
                <a:spcPct val="100000"/>
              </a:lnSpc>
              <a:spcBef>
                <a:spcPts val="0"/>
              </a:spcBef>
              <a:spcAft>
                <a:spcPts val="1500"/>
              </a:spcAft>
              <a:buNone/>
            </a:pPr>
            <a:br>
              <a:rPr lang="en-US" altLang="zh-TW" sz="3200" dirty="0">
                <a:latin typeface="Microsoft JhengHei UI" panose="020B0604030504040204" pitchFamily="34" charset="-120"/>
                <a:sym typeface="Microsoft JhengHei UI" panose="020B0604030504040204" pitchFamily="34" charset="-120"/>
              </a:rPr>
            </a:br>
            <a:endParaRPr lang="zh-TW" altLang="en-US" noProof="1">
              <a:latin typeface="Microsoft JhengHei UI" panose="020B0604030504040204" pitchFamily="34" charset="-120"/>
              <a:sym typeface="Microsoft JhengHei U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F9882BC-FFC4-4D56-9957-1AE929520ADA}"/>
              </a:ext>
            </a:extLst>
          </p:cNvPr>
          <p:cNvSpPr txBox="1"/>
          <p:nvPr/>
        </p:nvSpPr>
        <p:spPr>
          <a:xfrm>
            <a:off x="0" y="6981825"/>
            <a:ext cx="12258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https://unsplash.com/photos/silhouette-of-person-jumping-during-dawn-hRdVSYpffas</a:t>
            </a:r>
          </a:p>
          <a:p>
            <a:r>
              <a:rPr lang="zh-TW" altLang="en-US" dirty="0"/>
              <a:t>當我終於完成所有推甄申請資料後，在那段焦急等待的時刻，首先收到了一所學校的直接錄取通知，這讓我非常興奮。然而，這間學校並不是我的第一志願，所以我並沒有鬆懈，而是繼續全力準備其他學校的面試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1504B3B-258C-4F4E-A5C5-B991DEFF3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708F93A-BE05-492E-9B73-D9406E155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DF0A02A-C100-42DD-B339-D5B1E4B761A9}"/>
              </a:ext>
            </a:extLst>
          </p:cNvPr>
          <p:cNvSpPr txBox="1"/>
          <p:nvPr/>
        </p:nvSpPr>
        <p:spPr>
          <a:xfrm>
            <a:off x="698376" y="608111"/>
            <a:ext cx="274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</a:rPr>
              <a:t>4.</a:t>
            </a:r>
            <a:r>
              <a:rPr lang="zh-TW" altLang="en-US" sz="7200" b="1" dirty="0">
                <a:solidFill>
                  <a:schemeClr val="bg1"/>
                </a:solidFill>
              </a:rPr>
              <a:t>結果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02AA3F2-4F8D-4797-A005-F863F49822BF}"/>
              </a:ext>
            </a:extLst>
          </p:cNvPr>
          <p:cNvSpPr txBox="1"/>
          <p:nvPr/>
        </p:nvSpPr>
        <p:spPr>
          <a:xfrm>
            <a:off x="142875" y="72485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1862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C660460-C137-41B9-BB5A-8E2752D06943}"/>
              </a:ext>
            </a:extLst>
          </p:cNvPr>
          <p:cNvSpPr txBox="1"/>
          <p:nvPr/>
        </p:nvSpPr>
        <p:spPr>
          <a:xfrm>
            <a:off x="-294746" y="6991350"/>
            <a:ext cx="12620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https://unsplash.com/photos/girl-covering-her-face-with-both-hands-VZILDYoqn_U</a:t>
            </a:r>
          </a:p>
          <a:p>
            <a:r>
              <a:rPr lang="zh-TW" altLang="en-US" dirty="0"/>
              <a:t>面試當天，我原以為自己準備得很充分，但面試官突然拋出了一個我完全沒預料到的問題，這讓我當場愣住。我試著快速整理思路，雖然答得有些不流暢，但我誠實地承認自己對這個問題的了解有限，並表達了願意進一步學習的決心。最後，面試結果出來時，我得到了備取的通知，心情難免有些失落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C84FCF-B10B-4EB3-A831-E0B0663C6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B78369D-58EC-4C39-9A51-70D1E4CD78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286A048-B943-4255-A1B2-FB9FC24106EA}"/>
              </a:ext>
            </a:extLst>
          </p:cNvPr>
          <p:cNvSpPr txBox="1"/>
          <p:nvPr/>
        </p:nvSpPr>
        <p:spPr>
          <a:xfrm>
            <a:off x="698376" y="608111"/>
            <a:ext cx="274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</a:rPr>
              <a:t>5.</a:t>
            </a:r>
            <a:r>
              <a:rPr lang="zh-TW" altLang="en-US" sz="7200" b="1" dirty="0">
                <a:solidFill>
                  <a:schemeClr val="bg1"/>
                </a:solidFill>
              </a:rPr>
              <a:t>意外</a:t>
            </a:r>
          </a:p>
        </p:txBody>
      </p:sp>
    </p:spTree>
    <p:extLst>
      <p:ext uri="{BB962C8B-B14F-4D97-AF65-F5344CB8AC3E}">
        <p14:creationId xmlns:p14="http://schemas.microsoft.com/office/powerpoint/2010/main" val="201628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8C660460-C137-41B9-BB5A-8E2752D06943}"/>
              </a:ext>
            </a:extLst>
          </p:cNvPr>
          <p:cNvSpPr txBox="1"/>
          <p:nvPr/>
        </p:nvSpPr>
        <p:spPr>
          <a:xfrm>
            <a:off x="-9558" y="6866720"/>
            <a:ext cx="1220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https://unsplash.com/photos/yellow-and-black-road-sign-CDFl9AYo7vs</a:t>
            </a:r>
          </a:p>
          <a:p>
            <a:r>
              <a:rPr lang="zh-TW" altLang="en-US" dirty="0"/>
              <a:t>在寒假的某一天，我意外收到該校的通知，得知自己已經從備取轉為正式錄取。這讓我非常驚訝</a:t>
            </a:r>
            <a:r>
              <a:rPr lang="en-US" altLang="zh-TW" dirty="0"/>
              <a:t>!</a:t>
            </a:r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AC84FCF-B10B-4EB3-A831-E0B0663C6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D7F4F2-1B05-472B-BE13-47E0E6C01B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558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38F463-CCBB-4926-BAB8-616D70420AF1}"/>
              </a:ext>
            </a:extLst>
          </p:cNvPr>
          <p:cNvSpPr txBox="1"/>
          <p:nvPr/>
        </p:nvSpPr>
        <p:spPr>
          <a:xfrm>
            <a:off x="460251" y="2828835"/>
            <a:ext cx="274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</a:rPr>
              <a:t>6.</a:t>
            </a:r>
            <a:r>
              <a:rPr lang="zh-TW" altLang="en-US" sz="7200" b="1" dirty="0">
                <a:solidFill>
                  <a:schemeClr val="bg1"/>
                </a:solidFill>
              </a:rPr>
              <a:t>轉彎</a:t>
            </a:r>
          </a:p>
        </p:txBody>
      </p:sp>
    </p:spTree>
    <p:extLst>
      <p:ext uri="{BB962C8B-B14F-4D97-AF65-F5344CB8AC3E}">
        <p14:creationId xmlns:p14="http://schemas.microsoft.com/office/powerpoint/2010/main" val="35318242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E2A376B7-9CFF-4088-9168-FB84BB470F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45" t="14044" r="77930" b="73468"/>
          <a:stretch/>
        </p:blipFill>
        <p:spPr>
          <a:xfrm>
            <a:off x="11414348" y="6081853"/>
            <a:ext cx="615727" cy="609005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D8AFC94-0A2D-4CAA-9A7A-1B9A71DCC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65C7EC53-B0C9-4F0C-A4F1-531152C64052}"/>
              </a:ext>
            </a:extLst>
          </p:cNvPr>
          <p:cNvSpPr txBox="1"/>
          <p:nvPr/>
        </p:nvSpPr>
        <p:spPr>
          <a:xfrm>
            <a:off x="603126" y="2713136"/>
            <a:ext cx="27494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7200" b="1" dirty="0">
                <a:solidFill>
                  <a:schemeClr val="bg1"/>
                </a:solidFill>
              </a:rPr>
              <a:t>7.</a:t>
            </a:r>
            <a:r>
              <a:rPr lang="zh-TW" altLang="en-US" sz="7200" b="1" dirty="0">
                <a:solidFill>
                  <a:schemeClr val="bg1"/>
                </a:solidFill>
              </a:rPr>
              <a:t>結局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4752EF1-DA10-43B5-9A86-1CA2CC7C395F}"/>
              </a:ext>
            </a:extLst>
          </p:cNvPr>
          <p:cNvSpPr txBox="1"/>
          <p:nvPr/>
        </p:nvSpPr>
        <p:spPr>
          <a:xfrm>
            <a:off x="123826" y="6924675"/>
            <a:ext cx="11774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hlinkClick r:id="rId5"/>
              </a:rPr>
              <a:t>https://unsplash.com/photos/green-grass-field-near-white-concrete-building-during-daytime-ZdAq1HdCog4</a:t>
            </a:r>
            <a:endParaRPr lang="en-US" altLang="zh-TW" dirty="0"/>
          </a:p>
          <a:p>
            <a:r>
              <a:rPr lang="zh-TW" altLang="en-US" dirty="0"/>
              <a:t>最後，我如願進入了心目中的第一志願。對於現在和未來，我期許自己能在這裡學到更多知識與技能，持續成長，</a:t>
            </a:r>
            <a:endParaRPr lang="en-US" altLang="zh-TW" dirty="0"/>
          </a:p>
          <a:p>
            <a:r>
              <a:rPr lang="zh-TW" altLang="en-US" dirty="0"/>
              <a:t>為將來打下堅實的基礎。</a:t>
            </a:r>
          </a:p>
        </p:txBody>
      </p:sp>
    </p:spTree>
    <p:extLst>
      <p:ext uri="{BB962C8B-B14F-4D97-AF65-F5344CB8AC3E}">
        <p14:creationId xmlns:p14="http://schemas.microsoft.com/office/powerpoint/2010/main" val="1914896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Custom 135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8E40C8"/>
      </a:accent1>
      <a:accent2>
        <a:srgbClr val="D1A458"/>
      </a:accent2>
      <a:accent3>
        <a:srgbClr val="219550"/>
      </a:accent3>
      <a:accent4>
        <a:srgbClr val="5AA2C8"/>
      </a:accent4>
      <a:accent5>
        <a:srgbClr val="D1737B"/>
      </a:accent5>
      <a:accent6>
        <a:srgbClr val="7B7931"/>
      </a:accent6>
      <a:hlink>
        <a:srgbClr val="8E40C8"/>
      </a:hlink>
      <a:folHlink>
        <a:srgbClr val="8E40C8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493_TF16411248.potx" id="{4D76FF90-1FCB-4D0D-B97B-BA5DF3B7BB65}" vid="{CD0B1A5E-8AE9-4DB6-A54F-D040E5ACDCE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F655827-7CC1-40B1-BA1C-E9676D7EED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543E42B-7C8A-4AB1-9F29-E7D83A36D5D6}">
  <ds:schemaRefs>
    <ds:schemaRef ds:uri="http://purl.org/dc/terms/"/>
    <ds:schemaRef ds:uri="fb0879af-3eba-417a-a55a-ffe6dcd6ca77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  <ds:schemaRef ds:uri="http://schemas.microsoft.com/sharepoint/v3"/>
    <ds:schemaRef ds:uri="http://schemas.openxmlformats.org/package/2006/metadata/core-properties"/>
    <ds:schemaRef ds:uri="6dc4bcd6-49db-4c07-9060-8acfc67cef9f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建築投售簡報</Template>
  <TotalTime>0</TotalTime>
  <Words>561</Words>
  <Application>Microsoft Office PowerPoint</Application>
  <PresentationFormat>寬螢幕</PresentationFormat>
  <Paragraphs>36</Paragraphs>
  <Slides>9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Microsoft JhengHei UI</vt:lpstr>
      <vt:lpstr>新細明體</vt:lpstr>
      <vt:lpstr>Arial</vt:lpstr>
      <vt:lpstr>Calibri</vt:lpstr>
      <vt:lpstr>Times New Roman</vt:lpstr>
      <vt:lpstr>Wingdings</vt:lpstr>
      <vt:lpstr>Office 佈景主題</vt:lpstr>
      <vt:lpstr>     hw3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2024-08-19T08:30:24Z</dcterms:created>
  <dcterms:modified xsi:type="dcterms:W3CDTF">2024-10-06T08:37:35Z</dcterms:modified>
</cp:coreProperties>
</file>